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32" r:id="rId25"/>
    <p:sldId id="333" r:id="rId26"/>
    <p:sldId id="33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150" y="5429264"/>
            <a:ext cx="56578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878684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0105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85818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581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867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5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296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85818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0</Words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фЕДОРОВ</cp:lastModifiedBy>
  <cp:revision>35</cp:revision>
  <dcterms:modified xsi:type="dcterms:W3CDTF">2012-12-23T05:16:15Z</dcterms:modified>
</cp:coreProperties>
</file>